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B805F-FF0F-4BAA-A3A3-E4F945D687F8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5557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1F3A6-CC5D-4649-8527-DB0C21FDDFD9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4647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F927C-B73E-4F9D-ADFE-F6E23BD7CEE8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029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1FFFF-984A-4EE5-9BF2-EC9310C878F1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0907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271C1-B42E-4A60-A25F-0185B888604B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4290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16292-3725-4763-8973-4C59F0403D99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5897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996D1-8909-469F-911A-4C12C68BF5D9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84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A73BC-5D11-4675-B334-102E1E8C9B50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4754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27B8E45F-652B-4E89-8925-000B0AB8FD98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3368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B5C51-60B3-48EF-AA78-DB950F30DBA2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4434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D676B-6E73-4E3B-A9B3-4966DB9B52A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6735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A3462A-2D5B-48AF-A3D4-EF8A90A50A80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12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katie.brown@d51schools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a Literacy Coach?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226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364974"/>
            <a:ext cx="8643154" cy="2279106"/>
          </a:xfrm>
        </p:spPr>
        <p:txBody>
          <a:bodyPr>
            <a:noAutofit/>
          </a:bodyPr>
          <a:lstStyle/>
          <a:p>
            <a:pPr lvl="0">
              <a:lnSpc>
                <a:spcPct val="120000"/>
              </a:lnSpc>
              <a:spcBef>
                <a:spcPts val="1000"/>
              </a:spcBef>
            </a:pPr>
            <a:r>
              <a:rPr lang="en-US" sz="1800" dirty="0">
                <a:solidFill>
                  <a:prstClr val="black"/>
                </a:solidFill>
                <a:ea typeface="+mn-ea"/>
                <a:cs typeface="+mn-cs"/>
              </a:rPr>
              <a:t>“The literacy coach should clearly focus on five areas of instructional support for teachers: theory underlying instruction, demonstration of activities, observation of teachers practicing new lessons, feedback and reflection about instruction, and supporting collaboration among teachers”  </a:t>
            </a:r>
            <a:br>
              <a:rPr lang="en-US" sz="1800" dirty="0">
                <a:solidFill>
                  <a:prstClr val="black"/>
                </a:solidFill>
                <a:ea typeface="+mn-ea"/>
                <a:cs typeface="+mn-cs"/>
              </a:rPr>
            </a:br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Taken from “</a:t>
            </a:r>
            <a:r>
              <a:rPr lang="en-US" sz="1600" dirty="0"/>
              <a:t>Literacy Coaches Roles and Responsibilities”</a:t>
            </a:r>
          </a:p>
          <a:p>
            <a:r>
              <a:rPr lang="en-US" sz="1600" dirty="0"/>
              <a:t>by Sebastian Wren and Deborah Reed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80537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 Literacy Coach is…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highly qualified, experienced teacher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who has been specially trained in reading instruction.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They will be an expert who is up-to-date on reading trends, methods, materials, 	instruction, and assessments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colleague who is willing to work with you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in your classroom, to help you help your students.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An objective eye to look at your instruction and work with you to make adjustments 	that will benefit your students.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854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 Literacy Coach is…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advocate for you and your students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who will work to ensure that you have the materials and training needed to be the best reading teacher you can be.</a:t>
            </a: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Arial" panose="020B0604020202020204" pitchFamily="34" charset="0"/>
              </a:rPr>
              <a:t>	They can also provide 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dditional support for reaching out to parents who may have 	concerns 	about their child’s reading.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advisor with whom you can collaborate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ensure your reading instruction is reaching ALL students.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>
                <a:latin typeface="Calibri" panose="020F0502020204030204" pitchFamily="34" charset="0"/>
                <a:cs typeface="Arial" panose="020B0604020202020204" pitchFamily="34" charset="0"/>
              </a:rPr>
              <a:t>They can h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elp you translate test scores and work with you to decide how to use the 	results to create an instructional approach based on needs indicated by the assessments.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65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 Literacy Coach is not…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"/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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supervisor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who will evaluate your classroom practices and instruction. A literacy coach is there to collaborate with you. They will help you in the areas in which you feel you need help. They will not judge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105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 Literacy Coach is not…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"/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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snoop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who comes into your room to scrutinize your every move. A literacy coach will work to create a trusting relationship with those requesting help. They will never blab about “good teachers” and “bad teachers”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571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 Literacy Coach is not…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"/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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resource that you are forced to use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Asking for help from a literacy coach should be completely voluntary. A literacy coach will not make observations, suggestions, or plans without your explicit request.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470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Should I Expect From My Literacy Coach?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lvl="0" indent="-342900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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First, they would meet with you, the classroom teacher, to discuss your areas of concerns.</a:t>
            </a: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"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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Then, with your permission, they would observe your classroom instruction, looking specifically for ways to address your areas of concerns.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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After the observation, they would meet with the classroom teacher to review the results of the observation. This may be teaching a lesson for you or co-teaching a few lessons.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734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Should I Expect From My Literacy Coach?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spcBef>
                <a:spcPts val="0"/>
              </a:spcBef>
              <a:buClr>
                <a:srgbClr val="967E96"/>
              </a:buClr>
              <a:buFont typeface="Wingdings" panose="05000000000000000000" pitchFamily="2" charset="2"/>
              <a:buChar char=""/>
            </a:pP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Then, as a team, you and the literacy coach will work to address your concerns. We will come up with a game plan for changing methods to help those students.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rgbClr val="967E96"/>
              </a:buClr>
              <a:buNone/>
            </a:pPr>
            <a:endParaRPr lang="en-US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967E96"/>
              </a:buClr>
              <a:buFont typeface="Wingdings" panose="05000000000000000000" pitchFamily="2" charset="2"/>
              <a:buChar char=""/>
            </a:pP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ongoing support, the literacy coach will also support you with benchmark assessments, both administering the assessment and interpreting the results.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577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I Do Now?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If you are interested in meeting with a literacy coach, you can sign up on the schedule on the P:Drive.</a:t>
            </a:r>
          </a:p>
          <a:p>
            <a:pPr marL="0" indent="0">
              <a:buNone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After you have signed up, please send an email to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katie.brown@d51schools.org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to confirm your time and date.</a:t>
            </a:r>
          </a:p>
          <a:p>
            <a:pPr marL="0" indent="0">
              <a:buNone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If you have any other questions you can refer to the “What Is a Literacy Coach Flier” or contact me during my plan time or at the email listed above.</a:t>
            </a:r>
          </a:p>
        </p:txBody>
      </p:sp>
    </p:spTree>
    <p:extLst>
      <p:ext uri="{BB962C8B-B14F-4D97-AF65-F5344CB8AC3E}">
        <p14:creationId xmlns:p14="http://schemas.microsoft.com/office/powerpoint/2010/main" val="380671154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65</TotalTime>
  <Words>502</Words>
  <Application>Microsoft Office PowerPoint</Application>
  <PresentationFormat>Widescreen</PresentationFormat>
  <Paragraphs>39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Courier New</vt:lpstr>
      <vt:lpstr>Gill Sans MT</vt:lpstr>
      <vt:lpstr>Wingdings</vt:lpstr>
      <vt:lpstr>Gallery</vt:lpstr>
      <vt:lpstr>What is a Literacy Coach?</vt:lpstr>
      <vt:lpstr>“The literacy coach should clearly focus on five areas of instructional support for teachers: theory underlying instruction, demonstration of activities, observation of teachers practicing new lessons, feedback and reflection about instruction, and supporting collaboration among teachers”   </vt:lpstr>
      <vt:lpstr>What a Literacy Coach is…</vt:lpstr>
      <vt:lpstr>What a Literacy Coach is…</vt:lpstr>
      <vt:lpstr>What a Literacy Coach is not…</vt:lpstr>
      <vt:lpstr>What a Literacy Coach is not…</vt:lpstr>
      <vt:lpstr>What a Literacy Coach is not…</vt:lpstr>
      <vt:lpstr>What Should I Expect From My Literacy Coach?</vt:lpstr>
      <vt:lpstr>What Should I Expect From My Literacy Coach?</vt:lpstr>
      <vt:lpstr>What Do I Do Now?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 Literacy Coach?</dc:title>
  <dc:creator>Katie Brown</dc:creator>
  <cp:lastModifiedBy>Katie Brown</cp:lastModifiedBy>
  <cp:revision>5</cp:revision>
  <dcterms:created xsi:type="dcterms:W3CDTF">2018-02-01T06:17:58Z</dcterms:created>
  <dcterms:modified xsi:type="dcterms:W3CDTF">2018-02-01T07:23:27Z</dcterms:modified>
</cp:coreProperties>
</file>